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706-7EC7-4C55-ACDA-141E2981F4D3}" type="datetimeFigureOut">
              <a:rPr lang="en-PH" smtClean="0"/>
              <a:t>5/26/2015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42DD-8066-4CDF-9505-049BE3D7531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861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706-7EC7-4C55-ACDA-141E2981F4D3}" type="datetimeFigureOut">
              <a:rPr lang="en-PH" smtClean="0"/>
              <a:t>5/26/2015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42DD-8066-4CDF-9505-049BE3D7531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4889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706-7EC7-4C55-ACDA-141E2981F4D3}" type="datetimeFigureOut">
              <a:rPr lang="en-PH" smtClean="0"/>
              <a:t>5/26/2015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42DD-8066-4CDF-9505-049BE3D7531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9904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706-7EC7-4C55-ACDA-141E2981F4D3}" type="datetimeFigureOut">
              <a:rPr lang="en-PH" smtClean="0"/>
              <a:t>5/26/2015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42DD-8066-4CDF-9505-049BE3D7531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2046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706-7EC7-4C55-ACDA-141E2981F4D3}" type="datetimeFigureOut">
              <a:rPr lang="en-PH" smtClean="0"/>
              <a:t>5/26/2015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42DD-8066-4CDF-9505-049BE3D7531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636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706-7EC7-4C55-ACDA-141E2981F4D3}" type="datetimeFigureOut">
              <a:rPr lang="en-PH" smtClean="0"/>
              <a:t>5/26/2015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42DD-8066-4CDF-9505-049BE3D7531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4233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706-7EC7-4C55-ACDA-141E2981F4D3}" type="datetimeFigureOut">
              <a:rPr lang="en-PH" smtClean="0"/>
              <a:t>5/26/2015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42DD-8066-4CDF-9505-049BE3D7531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3542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706-7EC7-4C55-ACDA-141E2981F4D3}" type="datetimeFigureOut">
              <a:rPr lang="en-PH" smtClean="0"/>
              <a:t>5/26/2015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42DD-8066-4CDF-9505-049BE3D7531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9645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706-7EC7-4C55-ACDA-141E2981F4D3}" type="datetimeFigureOut">
              <a:rPr lang="en-PH" smtClean="0"/>
              <a:t>5/26/2015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42DD-8066-4CDF-9505-049BE3D7531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32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706-7EC7-4C55-ACDA-141E2981F4D3}" type="datetimeFigureOut">
              <a:rPr lang="en-PH" smtClean="0"/>
              <a:t>5/26/2015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42DD-8066-4CDF-9505-049BE3D7531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7126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706-7EC7-4C55-ACDA-141E2981F4D3}" type="datetimeFigureOut">
              <a:rPr lang="en-PH" smtClean="0"/>
              <a:t>5/26/2015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42DD-8066-4CDF-9505-049BE3D7531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4791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CC706-7EC7-4C55-ACDA-141E2981F4D3}" type="datetimeFigureOut">
              <a:rPr lang="en-PH" smtClean="0"/>
              <a:t>5/26/2015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42DD-8066-4CDF-9505-049BE3D7531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6696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293"/>
            <a:ext cx="9448800" cy="686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6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PH" sz="4000" b="1" i="1" dirty="0" smtClean="0">
                <a:latin typeface="Bodoni MT Black" pitchFamily="18" charset="0"/>
              </a:rPr>
              <a:t>7</a:t>
            </a:r>
            <a:r>
              <a:rPr lang="en-PH" sz="3600" dirty="0" smtClean="0"/>
              <a:t>. Click the tabs below the “More Information” section to view more details about the material.</a:t>
            </a:r>
            <a:endParaRPr lang="en-PH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599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2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PH" sz="4000" b="1" i="1" dirty="0" smtClean="0">
                <a:latin typeface="Bodoni MT Black" pitchFamily="18" charset="0"/>
              </a:rPr>
              <a:t>8</a:t>
            </a:r>
            <a:r>
              <a:rPr lang="en-PH" sz="3600" dirty="0" smtClean="0"/>
              <a:t>. Click the “Download” button to download the material from the portal.</a:t>
            </a:r>
            <a:endParaRPr lang="en-PH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1719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124200" y="3669119"/>
            <a:ext cx="1295400" cy="533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51380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16037"/>
          </a:xfrm>
        </p:spPr>
        <p:txBody>
          <a:bodyPr>
            <a:noAutofit/>
          </a:bodyPr>
          <a:lstStyle/>
          <a:p>
            <a:pPr algn="l"/>
            <a:r>
              <a:rPr lang="en-PH" sz="2800" dirty="0" smtClean="0"/>
              <a:t>		If you’re using Google Chrome...</a:t>
            </a:r>
            <a:br>
              <a:rPr lang="en-PH" sz="2800" dirty="0" smtClean="0"/>
            </a:br>
            <a:r>
              <a:rPr lang="en-PH" sz="2800" dirty="0" smtClean="0"/>
              <a:t>		After downloading, click on the side*,</a:t>
            </a:r>
            <a:br>
              <a:rPr lang="en-PH" sz="2800" dirty="0" smtClean="0"/>
            </a:br>
            <a:r>
              <a:rPr lang="en-PH" sz="2800" dirty="0" smtClean="0"/>
              <a:t>		and select “show in folder.”</a:t>
            </a:r>
            <a:endParaRPr lang="en-PH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13620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9270"/>
            <a:ext cx="8534400" cy="43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443037" y="5791200"/>
            <a:ext cx="309563" cy="5334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5486400"/>
            <a:ext cx="1219200" cy="0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3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023"/>
            <a:ext cx="838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PH" sz="3200" dirty="0" smtClean="0"/>
              <a:t>	If you’re using Mozilla Firefox, an option 	window</a:t>
            </a:r>
            <a:r>
              <a:rPr lang="en-PH" sz="3200" dirty="0"/>
              <a:t> </a:t>
            </a:r>
            <a:r>
              <a:rPr lang="en-PH" sz="3200" dirty="0" smtClean="0"/>
              <a:t>will appear after clicking the download 	button.</a:t>
            </a:r>
            <a:endParaRPr lang="en-PH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2" y="228600"/>
            <a:ext cx="909637" cy="113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2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38400" y="3200400"/>
            <a:ext cx="1219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1422" y="5638800"/>
            <a:ext cx="4309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dirty="0" smtClean="0"/>
              <a:t>Click on the button beside “Save File.”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4392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965019" cy="1143000"/>
          </a:xfrm>
        </p:spPr>
        <p:txBody>
          <a:bodyPr>
            <a:noAutofit/>
          </a:bodyPr>
          <a:lstStyle/>
          <a:p>
            <a:pPr algn="l"/>
            <a:r>
              <a:rPr lang="en-PH" sz="3000" dirty="0" smtClean="0"/>
              <a:t>	After downloading, click the down arrow on the 	upper left corner of the browser, then click the 	round folder button.</a:t>
            </a:r>
            <a:endParaRPr lang="en-PH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018" y="304800"/>
            <a:ext cx="10933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205"/>
            <a:ext cx="8229600" cy="39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848600" y="1981200"/>
            <a:ext cx="304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001000" y="251460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67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PH" sz="3200" dirty="0" smtClean="0"/>
              <a:t>	If you’re using Internet Explorer...</a:t>
            </a:r>
            <a:br>
              <a:rPr lang="en-PH" sz="3200" dirty="0" smtClean="0"/>
            </a:br>
            <a:r>
              <a:rPr lang="en-PH" sz="3200" dirty="0" smtClean="0"/>
              <a:t>	After clicking the “Download” button, click 	“Save.”</a:t>
            </a:r>
            <a:endParaRPr lang="en-PH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6493"/>
            <a:ext cx="8229600" cy="443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800600" y="4876800"/>
            <a:ext cx="990600" cy="762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1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PH" sz="3200" dirty="0" smtClean="0"/>
              <a:t>	After downloading, click the “Open Folder” 	button.</a:t>
            </a:r>
            <a:endParaRPr lang="en-PH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3" y="304800"/>
            <a:ext cx="1066800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9" y="1752600"/>
            <a:ext cx="8229600" cy="447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953000"/>
            <a:ext cx="126206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8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PH" sz="2400" dirty="0" smtClean="0"/>
              <a:t>Click the file you just downloaded which will open</a:t>
            </a:r>
            <a:br>
              <a:rPr lang="en-PH" sz="2400" dirty="0" smtClean="0"/>
            </a:br>
            <a:r>
              <a:rPr lang="en-PH" sz="2400" dirty="0" smtClean="0"/>
              <a:t>using the software that reads the format of the</a:t>
            </a:r>
            <a:br>
              <a:rPr lang="en-PH" sz="2400" dirty="0" smtClean="0"/>
            </a:br>
            <a:r>
              <a:rPr lang="en-PH" sz="2400" dirty="0" smtClean="0"/>
              <a:t>resource (e.g., PDF, .</a:t>
            </a:r>
            <a:r>
              <a:rPr lang="en-PH" sz="2400" dirty="0" err="1" smtClean="0"/>
              <a:t>docx</a:t>
            </a:r>
            <a:r>
              <a:rPr lang="en-PH" sz="2400" dirty="0" smtClean="0"/>
              <a:t>, .ppt., etc.)</a:t>
            </a:r>
            <a:endParaRPr lang="en-PH" sz="2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29600" cy="438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524000" y="2667000"/>
            <a:ext cx="45720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0455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19109" cy="578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99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7172" y="2362200"/>
            <a:ext cx="670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2800" b="1" i="0" u="none" strike="noStrike" baseline="0" dirty="0" smtClean="0">
                <a:solidFill>
                  <a:srgbClr val="000000"/>
                </a:solidFill>
                <a:latin typeface="Nunnery"/>
              </a:rPr>
              <a:t>Education is not the filling of a pail, </a:t>
            </a:r>
          </a:p>
          <a:p>
            <a:pPr algn="ctr"/>
            <a:r>
              <a:rPr lang="en-PH" sz="2800" b="1" i="0" u="none" strike="noStrike" baseline="0" dirty="0" smtClean="0">
                <a:solidFill>
                  <a:srgbClr val="000000"/>
                </a:solidFill>
                <a:latin typeface="Nunnery"/>
              </a:rPr>
              <a:t>but the lighting of a fire. </a:t>
            </a:r>
          </a:p>
          <a:p>
            <a:pPr algn="ctr"/>
            <a:endParaRPr lang="en-PH" sz="2800" b="1" dirty="0">
              <a:solidFill>
                <a:srgbClr val="000000"/>
              </a:solidFill>
              <a:latin typeface="Nunnery"/>
            </a:endParaRPr>
          </a:p>
          <a:p>
            <a:pPr algn="ctr"/>
            <a:endParaRPr lang="en-PH" sz="2800" b="0" i="0" u="none" strike="noStrike" baseline="0" dirty="0" smtClean="0">
              <a:solidFill>
                <a:srgbClr val="000000"/>
              </a:solidFill>
              <a:latin typeface="Nunnery"/>
            </a:endParaRPr>
          </a:p>
          <a:p>
            <a:pPr algn="ctr"/>
            <a:r>
              <a:rPr lang="en-PH" sz="2800" b="0" i="1" u="none" strike="noStrike" baseline="0" dirty="0" smtClean="0">
                <a:solidFill>
                  <a:srgbClr val="000000"/>
                </a:solidFill>
                <a:latin typeface="Arial"/>
              </a:rPr>
              <a:t>- William Butler Yeats</a:t>
            </a:r>
            <a:endParaRPr lang="en-PH" sz="2800" i="1" dirty="0"/>
          </a:p>
        </p:txBody>
      </p:sp>
    </p:spTree>
    <p:extLst>
      <p:ext uri="{BB962C8B-B14F-4D97-AF65-F5344CB8AC3E}">
        <p14:creationId xmlns:p14="http://schemas.microsoft.com/office/powerpoint/2010/main" val="7148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136613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2800" b="1" i="0" u="none" strike="noStrike" baseline="0" dirty="0" smtClean="0">
                <a:solidFill>
                  <a:srgbClr val="000000"/>
                </a:solidFill>
                <a:latin typeface="Bodoni MT Black" pitchFamily="18" charset="0"/>
              </a:rPr>
              <a:t>How to Use the LRMDS Portal </a:t>
            </a:r>
          </a:p>
          <a:p>
            <a:pPr algn="ctr"/>
            <a:r>
              <a:rPr lang="en-PH" sz="2800" b="1" i="0" u="none" strike="noStrike" baseline="0" dirty="0" smtClean="0">
                <a:solidFill>
                  <a:srgbClr val="000000"/>
                </a:solidFill>
                <a:latin typeface="Bodoni MT Black" pitchFamily="18" charset="0"/>
              </a:rPr>
              <a:t>(Search for Resources)</a:t>
            </a:r>
            <a:endParaRPr lang="en-PH" sz="2800" b="1" dirty="0"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3621"/>
            <a:ext cx="8305800" cy="472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49262"/>
            <a:ext cx="8686800" cy="960438"/>
          </a:xfrm>
        </p:spPr>
        <p:txBody>
          <a:bodyPr>
            <a:noAutofit/>
          </a:bodyPr>
          <a:lstStyle/>
          <a:p>
            <a:pPr algn="l"/>
            <a:r>
              <a:rPr lang="en-PH" sz="3600" b="1" i="1" dirty="0" smtClean="0">
                <a:latin typeface="Bodoni MT Black" pitchFamily="18" charset="0"/>
              </a:rPr>
              <a:t>1</a:t>
            </a:r>
            <a:r>
              <a:rPr lang="en-PH" sz="2800" dirty="0" smtClean="0"/>
              <a:t>. Go </a:t>
            </a:r>
            <a:r>
              <a:rPr lang="en-PH" sz="2800" dirty="0"/>
              <a:t>to the LRMDS portal by typing </a:t>
            </a:r>
            <a:r>
              <a:rPr lang="en-PH" sz="2800" b="1" dirty="0" smtClean="0"/>
              <a:t>lrmds.deped.gov.ph </a:t>
            </a:r>
            <a:r>
              <a:rPr lang="en-PH" sz="2800" dirty="0" smtClean="0"/>
              <a:t/>
            </a:r>
            <a:br>
              <a:rPr lang="en-PH" sz="2800" dirty="0" smtClean="0"/>
            </a:br>
            <a:r>
              <a:rPr lang="en-PH" sz="2800" dirty="0" smtClean="0"/>
              <a:t>on </a:t>
            </a:r>
            <a:r>
              <a:rPr lang="en-PH" sz="2800" dirty="0"/>
              <a:t>the address bar.</a:t>
            </a:r>
          </a:p>
        </p:txBody>
      </p:sp>
      <p:sp>
        <p:nvSpPr>
          <p:cNvPr id="12" name="Oval 11"/>
          <p:cNvSpPr/>
          <p:nvPr/>
        </p:nvSpPr>
        <p:spPr>
          <a:xfrm>
            <a:off x="2454349" y="1409700"/>
            <a:ext cx="2895600" cy="6858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486400" y="1345462"/>
            <a:ext cx="1127051" cy="34290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PH" b="1" i="1" dirty="0" smtClean="0">
                <a:latin typeface="Bodoni MT Black" pitchFamily="18" charset="0"/>
              </a:rPr>
              <a:t>2</a:t>
            </a:r>
            <a:r>
              <a:rPr lang="en-PH" dirty="0" smtClean="0"/>
              <a:t>. </a:t>
            </a:r>
            <a:r>
              <a:rPr lang="en-PH" sz="4000" dirty="0" smtClean="0"/>
              <a:t>Type </a:t>
            </a:r>
            <a:r>
              <a:rPr lang="en-PH" sz="4000" dirty="0"/>
              <a:t>the lesson or a keyword in the search bar.</a:t>
            </a:r>
          </a:p>
        </p:txBody>
      </p:sp>
      <p:pic>
        <p:nvPicPr>
          <p:cNvPr id="3074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60488" cy="417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888" y="5774768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dirty="0"/>
              <a:t>Tip: You can add the grade level after the topic to search for </a:t>
            </a:r>
          </a:p>
          <a:p>
            <a:r>
              <a:rPr lang="en-PH" dirty="0"/>
              <a:t>a specific grade level (i.e., “Science 7”, “Math 9”, etc...)</a:t>
            </a:r>
          </a:p>
        </p:txBody>
      </p:sp>
      <p:sp>
        <p:nvSpPr>
          <p:cNvPr id="5" name="Oval 4"/>
          <p:cNvSpPr/>
          <p:nvPr/>
        </p:nvSpPr>
        <p:spPr>
          <a:xfrm>
            <a:off x="4343400" y="3111794"/>
            <a:ext cx="1676400" cy="77440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27898" y="2438400"/>
            <a:ext cx="730102" cy="673394"/>
          </a:xfrm>
          <a:prstGeom prst="straightConnector1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858962"/>
          </a:xfrm>
        </p:spPr>
        <p:txBody>
          <a:bodyPr>
            <a:normAutofit fontScale="90000"/>
          </a:bodyPr>
          <a:lstStyle/>
          <a:p>
            <a:pPr algn="l"/>
            <a:r>
              <a:rPr lang="en-PH" b="1" i="1" dirty="0" smtClean="0">
                <a:latin typeface="Bodoni MT Black" pitchFamily="18" charset="0"/>
              </a:rPr>
              <a:t>3</a:t>
            </a:r>
            <a:r>
              <a:rPr lang="en-PH" dirty="0" smtClean="0"/>
              <a:t>. Search a general or specific category.</a:t>
            </a:r>
            <a:br>
              <a:rPr lang="en-PH" dirty="0" smtClean="0"/>
            </a:br>
            <a:r>
              <a:rPr lang="en-PH" sz="3600" i="1" dirty="0" smtClean="0"/>
              <a:t>      General Search	</a:t>
            </a:r>
            <a:r>
              <a:rPr lang="en-PH" dirty="0" smtClean="0"/>
              <a:t>          </a:t>
            </a:r>
            <a:r>
              <a:rPr lang="en-PH" sz="3600" i="1" dirty="0" smtClean="0"/>
              <a:t>Specific Search</a:t>
            </a:r>
            <a:endParaRPr lang="en-PH" sz="3600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53093"/>
            <a:ext cx="3733800" cy="20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67937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553200" y="2674088"/>
            <a:ext cx="1981200" cy="6025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Oval 6"/>
          <p:cNvSpPr/>
          <p:nvPr/>
        </p:nvSpPr>
        <p:spPr>
          <a:xfrm>
            <a:off x="2362200" y="2674088"/>
            <a:ext cx="1066800" cy="6025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29000" y="2438400"/>
            <a:ext cx="533400" cy="2356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250485" y="1991833"/>
            <a:ext cx="381000" cy="5404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1" y="4419600"/>
            <a:ext cx="3770349" cy="210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2895600" y="5029200"/>
            <a:ext cx="1066800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599"/>
            <a:ext cx="3679371" cy="210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705600" y="5029200"/>
            <a:ext cx="1925885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963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PH" sz="4000" b="1" i="1" dirty="0" smtClean="0">
                <a:latin typeface="Bodoni MT Black" pitchFamily="18" charset="0"/>
              </a:rPr>
              <a:t>4</a:t>
            </a:r>
            <a:r>
              <a:rPr lang="en-PH" sz="3600" dirty="0" smtClean="0"/>
              <a:t>. Type the topic, press Enter, and look at   the search results.</a:t>
            </a:r>
            <a:endParaRPr lang="en-PH" sz="3600" dirty="0"/>
          </a:p>
        </p:txBody>
      </p:sp>
      <p:pic>
        <p:nvPicPr>
          <p:cNvPr id="5122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81000" y="3124200"/>
            <a:ext cx="762000" cy="533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Oval 4"/>
          <p:cNvSpPr/>
          <p:nvPr/>
        </p:nvSpPr>
        <p:spPr>
          <a:xfrm>
            <a:off x="533400" y="4191000"/>
            <a:ext cx="4343400" cy="2362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3657600"/>
            <a:ext cx="685800" cy="762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63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0762"/>
          </a:xfrm>
        </p:spPr>
        <p:txBody>
          <a:bodyPr>
            <a:noAutofit/>
          </a:bodyPr>
          <a:lstStyle/>
          <a:p>
            <a:pPr algn="l"/>
            <a:r>
              <a:rPr lang="en-PH" sz="4000" b="1" i="1" dirty="0" smtClean="0">
                <a:latin typeface="Bodoni MT Black" pitchFamily="18" charset="0"/>
              </a:rPr>
              <a:t>5</a:t>
            </a:r>
            <a:r>
              <a:rPr lang="en-PH" sz="3200" dirty="0" smtClean="0"/>
              <a:t>. Move cursor the “View” and click the material you wish to see.</a:t>
            </a:r>
            <a:endParaRPr lang="en-PH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3" y="1676400"/>
            <a:ext cx="81360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96200" y="4495800"/>
            <a:ext cx="838200" cy="1752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172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PH" sz="4000" b="1" i="1" dirty="0" smtClean="0">
                <a:latin typeface="Bodoni MT Black" pitchFamily="18" charset="0"/>
              </a:rPr>
              <a:t>6</a:t>
            </a:r>
            <a:r>
              <a:rPr lang="en-PH" sz="3600" dirty="0" smtClean="0"/>
              <a:t>. After clicking “View,” you will see general information about the material.</a:t>
            </a:r>
            <a:endParaRPr lang="en-PH" sz="3600" dirty="0"/>
          </a:p>
        </p:txBody>
      </p:sp>
      <p:pic>
        <p:nvPicPr>
          <p:cNvPr id="7170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8" y="1600200"/>
            <a:ext cx="80940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6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432</TotalTime>
  <Words>197</Words>
  <Application>Microsoft Office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1. Go to the LRMDS portal by typing lrmds.deped.gov.ph  on the address bar.</vt:lpstr>
      <vt:lpstr>2. Type the lesson or a keyword in the search bar.</vt:lpstr>
      <vt:lpstr>3. Search a general or specific category.       General Search           Specific Search</vt:lpstr>
      <vt:lpstr>4. Type the topic, press Enter, and look at   the search results.</vt:lpstr>
      <vt:lpstr>5. Move cursor the “View” and click the material you wish to see.</vt:lpstr>
      <vt:lpstr>6. After clicking “View,” you will see general information about the material.</vt:lpstr>
      <vt:lpstr>7. Click the tabs below the “More Information” section to view more details about the material.</vt:lpstr>
      <vt:lpstr>8. Click the “Download” button to download the material from the portal.</vt:lpstr>
      <vt:lpstr>  If you’re using Google Chrome...   After downloading, click on the side*,   and select “show in folder.”</vt:lpstr>
      <vt:lpstr> If you’re using Mozilla Firefox, an option  window will appear after clicking the download  button.</vt:lpstr>
      <vt:lpstr> After downloading, click the down arrow on the  upper left corner of the browser, then click the  round folder button.</vt:lpstr>
      <vt:lpstr> If you’re using Internet Explorer...  After clicking the “Download” button, click  “Save.”</vt:lpstr>
      <vt:lpstr> After downloading, click the “Open Folder”  button.</vt:lpstr>
      <vt:lpstr>Click the file you just downloaded which will open using the software that reads the format of the resource (e.g., PDF, .docx, .ppt., etc.)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dhoi</dc:creator>
  <cp:lastModifiedBy>dhoi</cp:lastModifiedBy>
  <cp:revision>26</cp:revision>
  <dcterms:created xsi:type="dcterms:W3CDTF">2015-05-13T01:03:48Z</dcterms:created>
  <dcterms:modified xsi:type="dcterms:W3CDTF">2015-05-26T06:35:36Z</dcterms:modified>
</cp:coreProperties>
</file>